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6" r:id="rId8"/>
    <p:sldId id="262" r:id="rId9"/>
    <p:sldId id="269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FD176-1884-492D-A7C8-FC87C3D50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34621-1D35-46D6-9F83-ACD459F5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ПАСПОРТ УГОЛКА ПРИРОДЫ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Группа компенсирующей направленности (4-7 лет)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214290"/>
            <a:ext cx="58579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Оборудование в уголке экспериментирования:</a:t>
            </a:r>
          </a:p>
          <a:p>
            <a:r>
              <a:rPr lang="ru-RU" b="1" dirty="0" smtClean="0"/>
              <a:t>1.Папка «Свойства бумаги»</a:t>
            </a:r>
          </a:p>
          <a:p>
            <a:r>
              <a:rPr lang="ru-RU" b="1" dirty="0" smtClean="0"/>
              <a:t>2.Картотека экспериментов</a:t>
            </a:r>
          </a:p>
          <a:p>
            <a:r>
              <a:rPr lang="ru-RU" b="1" dirty="0" smtClean="0"/>
              <a:t>3.Контейнер с песком, контейнер «Террариум»</a:t>
            </a:r>
          </a:p>
          <a:p>
            <a:r>
              <a:rPr lang="ru-RU" b="1" dirty="0" smtClean="0"/>
              <a:t>4.Песочные часы-2 шт., лупа, пинцеты, пипетки</a:t>
            </a:r>
          </a:p>
          <a:p>
            <a:r>
              <a:rPr lang="ru-RU" b="1" dirty="0" smtClean="0"/>
              <a:t>5.Кинетический песок</a:t>
            </a:r>
          </a:p>
          <a:p>
            <a:r>
              <a:rPr lang="ru-RU" b="1" dirty="0" smtClean="0"/>
              <a:t>6.Ватные палочки</a:t>
            </a:r>
          </a:p>
          <a:p>
            <a:r>
              <a:rPr lang="ru-RU" b="1" dirty="0" smtClean="0"/>
              <a:t>7.Природный материал, крупы, камни</a:t>
            </a:r>
          </a:p>
          <a:p>
            <a:r>
              <a:rPr lang="ru-RU" b="1" dirty="0" smtClean="0"/>
              <a:t>8.Свечки</a:t>
            </a:r>
          </a:p>
          <a:p>
            <a:r>
              <a:rPr lang="ru-RU" b="1" dirty="0" smtClean="0"/>
              <a:t>9.Воронки, сито</a:t>
            </a:r>
          </a:p>
          <a:p>
            <a:r>
              <a:rPr lang="ru-RU" b="1" dirty="0" smtClean="0"/>
              <a:t>10.Мелки, воздушные шарики</a:t>
            </a:r>
          </a:p>
          <a:p>
            <a:r>
              <a:rPr lang="ru-RU" b="1" dirty="0" smtClean="0"/>
              <a:t>11.Микроскоп</a:t>
            </a:r>
          </a:p>
          <a:p>
            <a:endParaRPr lang="ru-RU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285728"/>
            <a:ext cx="639970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 Художественной литература:</a:t>
            </a:r>
          </a:p>
          <a:p>
            <a:r>
              <a:rPr lang="ru-RU" b="1" dirty="0" smtClean="0"/>
              <a:t>1.Энциклопедия: «Насекомые», «Подводный мир»</a:t>
            </a:r>
          </a:p>
          <a:p>
            <a:r>
              <a:rPr lang="ru-RU" b="1" dirty="0" smtClean="0"/>
              <a:t>2. И.Гурина «Как появился цветок», «Как появилась бабочка»</a:t>
            </a:r>
          </a:p>
          <a:p>
            <a:r>
              <a:rPr lang="ru-RU" b="1" dirty="0" smtClean="0"/>
              <a:t>     «Как появилась птица»</a:t>
            </a:r>
          </a:p>
          <a:p>
            <a:r>
              <a:rPr lang="ru-RU" b="1" dirty="0" smtClean="0"/>
              <a:t>3.В. Степанов «Животный мир России»</a:t>
            </a:r>
          </a:p>
          <a:p>
            <a:r>
              <a:rPr lang="ru-RU" b="1" dirty="0" smtClean="0"/>
              <a:t>4.Э.Успенский «Как растили капусту»</a:t>
            </a:r>
          </a:p>
          <a:p>
            <a:r>
              <a:rPr lang="ru-RU" b="1" dirty="0" smtClean="0"/>
              <a:t>5.А.С. Пушкин «Стихи»</a:t>
            </a:r>
          </a:p>
          <a:p>
            <a:r>
              <a:rPr lang="ru-RU" b="1" dirty="0" smtClean="0"/>
              <a:t>6.Г. </a:t>
            </a:r>
            <a:r>
              <a:rPr lang="ru-RU" b="1" dirty="0" err="1" smtClean="0"/>
              <a:t>Глухов</a:t>
            </a:r>
            <a:r>
              <a:rPr lang="ru-RU" b="1" dirty="0" smtClean="0"/>
              <a:t> «Про зайчат»</a:t>
            </a:r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214290"/>
            <a:ext cx="65376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Методическая литература</a:t>
            </a:r>
            <a:r>
              <a:rPr lang="ru-RU" sz="3600" b="1" dirty="0" smtClean="0"/>
              <a:t>:</a:t>
            </a:r>
          </a:p>
          <a:p>
            <a:r>
              <a:rPr lang="ru-RU" b="1" dirty="0" smtClean="0"/>
              <a:t>1. М.М.Марковская «Уголок природы в детском саду» (группа)</a:t>
            </a:r>
          </a:p>
          <a:p>
            <a:r>
              <a:rPr lang="ru-RU" b="1" dirty="0" smtClean="0"/>
              <a:t>2. О.А. </a:t>
            </a:r>
            <a:r>
              <a:rPr lang="ru-RU" b="1" dirty="0" err="1" smtClean="0"/>
              <a:t>Соломенникова</a:t>
            </a:r>
            <a:r>
              <a:rPr lang="ru-RU" b="1" dirty="0" smtClean="0"/>
              <a:t> «Ознакомление с природой в детском          саду»(</a:t>
            </a:r>
            <a:r>
              <a:rPr lang="ru-RU" b="1" dirty="0" err="1" smtClean="0"/>
              <a:t>мк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3. С.Н.Николаева «Методика экологического воспитания    дошкольников» (</a:t>
            </a:r>
            <a:r>
              <a:rPr lang="ru-RU" b="1" dirty="0" err="1" smtClean="0"/>
              <a:t>мк</a:t>
            </a:r>
            <a:r>
              <a:rPr lang="ru-RU" b="1" dirty="0" smtClean="0"/>
              <a:t>)</a:t>
            </a:r>
            <a:endParaRPr lang="ru-RU" b="1" dirty="0" smtClean="0"/>
          </a:p>
          <a:p>
            <a:endParaRPr lang="ru-RU" b="1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571480"/>
            <a:ext cx="56436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Содержание:</a:t>
            </a:r>
          </a:p>
          <a:p>
            <a:r>
              <a:rPr lang="ru-RU" sz="1600" b="1" dirty="0" smtClean="0"/>
              <a:t>1. Воспитательное значение</a:t>
            </a:r>
          </a:p>
          <a:p>
            <a:r>
              <a:rPr lang="ru-RU" sz="1600" b="1" dirty="0" smtClean="0"/>
              <a:t>2.Список растений уголка природы</a:t>
            </a:r>
          </a:p>
          <a:p>
            <a:r>
              <a:rPr lang="ru-RU" sz="1600" b="1" dirty="0" smtClean="0"/>
              <a:t>3.Алгоритм рассматривания растений</a:t>
            </a:r>
          </a:p>
          <a:p>
            <a:r>
              <a:rPr lang="ru-RU" sz="1600" b="1" dirty="0" smtClean="0"/>
              <a:t>4.Условные обозначения</a:t>
            </a:r>
          </a:p>
          <a:p>
            <a:r>
              <a:rPr lang="ru-RU" sz="1600" b="1" dirty="0" smtClean="0"/>
              <a:t>5.Образование цепей питания</a:t>
            </a:r>
          </a:p>
          <a:p>
            <a:r>
              <a:rPr lang="ru-RU" sz="1600" b="1" dirty="0" smtClean="0"/>
              <a:t>6.Список дидактических игр</a:t>
            </a:r>
          </a:p>
          <a:p>
            <a:r>
              <a:rPr lang="ru-RU" sz="1600" b="1" dirty="0" smtClean="0"/>
              <a:t>7. Оборудование в уголке экспериментирования</a:t>
            </a:r>
          </a:p>
          <a:p>
            <a:r>
              <a:rPr lang="ru-RU" sz="1600" b="1" dirty="0" smtClean="0"/>
              <a:t>8. Оборудование для труда детей в уголке природы</a:t>
            </a:r>
          </a:p>
          <a:p>
            <a:r>
              <a:rPr lang="ru-RU" sz="1600" b="1" dirty="0" smtClean="0"/>
              <a:t>9. Художественная литература</a:t>
            </a:r>
          </a:p>
          <a:p>
            <a:r>
              <a:rPr lang="ru-RU" sz="1600" b="1" dirty="0" smtClean="0"/>
              <a:t>10. Методическая литература</a:t>
            </a:r>
            <a:endParaRPr lang="ru-RU" sz="1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857232"/>
            <a:ext cx="69294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Воспитательное значение природы трудно переоценить. Общение с природой положительно влияет на человека, делает его добрее, мягче, будит в нем лучшие чувства. Особенно велика роль природы в воспитании детей. В дошкольном учреждении ребят знакомят с природой, происходящими в ней в разное время года изменениями. На основе приобретенных знаний формируются такие качества, как реалистическое понимание явлений природы, любознательность, умение наблюдать, логически мыслить, эстетически относится ко всему живому. Любовь к природе, навыки бережного отношения к ней, забота о живых существах рождают не только интерес к природе, но и способствуют формированию у детей лучших черт характера, таких, как патриотизм, трудолюбие, гуманность, уважение к труду взрослых, охраняющих и умножающих природные богатства.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857232"/>
            <a:ext cx="6902723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Список растений уголка природы</a:t>
            </a:r>
          </a:p>
          <a:p>
            <a:r>
              <a:rPr lang="ru-RU" sz="2000" b="1" dirty="0" smtClean="0"/>
              <a:t>1.Аспарагус</a:t>
            </a:r>
          </a:p>
          <a:p>
            <a:r>
              <a:rPr lang="ru-RU" sz="2000" b="1" dirty="0" smtClean="0"/>
              <a:t>2.Колеус</a:t>
            </a:r>
          </a:p>
          <a:p>
            <a:r>
              <a:rPr lang="ru-RU" sz="2000" b="1" dirty="0" smtClean="0"/>
              <a:t>3.Узумбарская фиалка</a:t>
            </a:r>
          </a:p>
          <a:p>
            <a:r>
              <a:rPr lang="ru-RU" sz="2000" b="1" dirty="0" smtClean="0"/>
              <a:t>4. Амариллис (</a:t>
            </a:r>
            <a:r>
              <a:rPr lang="ru-RU" sz="2000" b="1" dirty="0" err="1" smtClean="0"/>
              <a:t>гипераструм</a:t>
            </a:r>
            <a:r>
              <a:rPr lang="ru-RU" sz="2000" b="1" dirty="0" smtClean="0"/>
              <a:t>)</a:t>
            </a:r>
          </a:p>
          <a:p>
            <a:r>
              <a:rPr lang="ru-RU" sz="2000" b="1" dirty="0" smtClean="0"/>
              <a:t>5. </a:t>
            </a:r>
            <a:r>
              <a:rPr lang="ru-RU" sz="2000" b="1" dirty="0" err="1" smtClean="0"/>
              <a:t>Замиокулькас</a:t>
            </a:r>
            <a:endParaRPr lang="ru-RU" sz="2000" b="1" dirty="0" smtClean="0"/>
          </a:p>
          <a:p>
            <a:r>
              <a:rPr lang="ru-RU" sz="2000" b="1" dirty="0" smtClean="0"/>
              <a:t>6.Традесканция</a:t>
            </a: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785795"/>
            <a:ext cx="62151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Алгоритм рассматривания растений :</a:t>
            </a:r>
          </a:p>
          <a:p>
            <a:pPr marL="342900" indent="-342900"/>
            <a:r>
              <a:rPr lang="ru-RU" b="1" dirty="0" smtClean="0"/>
              <a:t>1.Стебель: прямостоячий, вьющийся, ползучий, ампельный</a:t>
            </a:r>
          </a:p>
          <a:p>
            <a:pPr marL="342900" indent="-342900"/>
            <a:r>
              <a:rPr lang="ru-RU" b="1" dirty="0" smtClean="0"/>
              <a:t>2. Лист: круглый, овальный, треугольный, </a:t>
            </a:r>
            <a:r>
              <a:rPr lang="ru-RU" b="1" dirty="0" err="1" smtClean="0"/>
              <a:t>ремневидный</a:t>
            </a:r>
            <a:r>
              <a:rPr lang="ru-RU" b="1" dirty="0" smtClean="0"/>
              <a:t>, прямоугольный</a:t>
            </a:r>
          </a:p>
          <a:p>
            <a:pPr marL="342900" indent="-342900"/>
            <a:r>
              <a:rPr lang="ru-RU" b="1" dirty="0" smtClean="0"/>
              <a:t>3.Поверхность: гладкая, шероховатая</a:t>
            </a:r>
          </a:p>
          <a:p>
            <a:pPr marL="342900" indent="-342900"/>
            <a:r>
              <a:rPr lang="ru-RU" b="1" dirty="0" smtClean="0"/>
              <a:t>4.Край листа: ровный, закругленный, зубчатый, волнистый, игольчатый, пильчатый</a:t>
            </a:r>
          </a:p>
          <a:p>
            <a:pPr marL="342900" indent="-342900"/>
            <a:r>
              <a:rPr lang="ru-RU" b="1" dirty="0" smtClean="0"/>
              <a:t>5.Свет: светолюбивое, тенелюбивое, рассеянное освещение</a:t>
            </a:r>
          </a:p>
          <a:p>
            <a:pPr marL="342900" indent="-342900"/>
            <a:r>
              <a:rPr lang="ru-RU" b="1" dirty="0" smtClean="0"/>
              <a:t>6.Полив: обильный, умеренный, редкий</a:t>
            </a:r>
          </a:p>
          <a:p>
            <a:pPr marL="342900" indent="-342900"/>
            <a:r>
              <a:rPr lang="ru-RU" b="1" dirty="0" smtClean="0"/>
              <a:t>7.Уход: опрыскивание, сухая кисть, влажный</a:t>
            </a:r>
          </a:p>
          <a:p>
            <a:pPr marL="342900" indent="-342900"/>
            <a:r>
              <a:rPr lang="ru-RU" b="1" dirty="0" smtClean="0"/>
              <a:t>8.Размножение: черешком, луковицей, листом, семенами, делением корней, детка.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https://myslide.ru/documents_3/85a2e512d59043e6254ef61bbee18066/im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volonter61.ru/800/600/https/ds02.infourok.ru/uploads/ex/0cf5/00032dbc-ab2e9bf8/img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28926" y="214290"/>
            <a:ext cx="3475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Цепи питания</a:t>
            </a: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357166"/>
            <a:ext cx="55721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/>
              <a:t>Список дидактических игр: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«Играем в прятки»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«12 месяцев»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«В мире животных»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«Времена года»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 «Чей малыш»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 «Круглый год»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«Мир животных»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«Где домик?»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 «Дары природы»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«Во саду ли в огороде»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ru-RU" b="1" dirty="0" smtClean="0">
                <a:cs typeface="Arial" pitchFamily="34" charset="0"/>
              </a:rPr>
              <a:t>«Овощи», «Фрукты»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Arial" pitchFamily="34" charset="0"/>
              </a:rPr>
              <a:t> «Домашние животные»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Arial" pitchFamily="34" charset="0"/>
              </a:rPr>
              <a:t>«Птицы»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Arial" pitchFamily="34" charset="0"/>
              </a:rPr>
              <a:t> «Подворье»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Arial" pitchFamily="34" charset="0"/>
              </a:rPr>
              <a:t>«Рыбы»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Arial" pitchFamily="34" charset="0"/>
              </a:rPr>
              <a:t>«Животные наших лесов»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+mj-lt"/>
                <a:cs typeface="Arial" pitchFamily="34" charset="0"/>
              </a:rPr>
              <a:t>«Перелетные птицы»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+mj-lt"/>
                <a:cs typeface="Arial" pitchFamily="34" charset="0"/>
              </a:rPr>
              <a:t> «Домашние животные»</a:t>
            </a:r>
            <a:endParaRPr lang="ru-RU" b="1" dirty="0" smtClean="0">
              <a:latin typeface="+mj-lt"/>
            </a:endParaRPr>
          </a:p>
          <a:p>
            <a:pPr algn="ctr"/>
            <a:endParaRPr lang="ru-RU" sz="36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culture.ru/storage/images/20f057f3479b7ab49823062d0b7af557/7ae46bc3eb0ea19135baf17a2450ae75.jpeg/c_fill,g_center,w_400,h_292/e0d9b8e55568d4fac971764c717b60d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428604"/>
            <a:ext cx="6072230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3600" b="1" dirty="0" smtClean="0"/>
              <a:t>Оборудование для труда детей в уголке природы:</a:t>
            </a:r>
          </a:p>
          <a:p>
            <a:r>
              <a:rPr lang="ru-RU" sz="2400" b="1" dirty="0" smtClean="0"/>
              <a:t>1.Тазик</a:t>
            </a:r>
          </a:p>
          <a:p>
            <a:r>
              <a:rPr lang="ru-RU" sz="2400" b="1" dirty="0" smtClean="0"/>
              <a:t>2.Салфетки</a:t>
            </a:r>
          </a:p>
          <a:p>
            <a:r>
              <a:rPr lang="ru-RU" sz="2400" b="1" dirty="0" smtClean="0"/>
              <a:t>3.Ведерко</a:t>
            </a:r>
          </a:p>
          <a:p>
            <a:r>
              <a:rPr lang="ru-RU" sz="2400" b="1" dirty="0" smtClean="0"/>
              <a:t>4.Щетки</a:t>
            </a:r>
          </a:p>
          <a:p>
            <a:r>
              <a:rPr lang="ru-RU" sz="2400" b="1" dirty="0" smtClean="0"/>
              <a:t>5.Лопатки</a:t>
            </a:r>
          </a:p>
          <a:p>
            <a:r>
              <a:rPr lang="ru-RU" sz="2400" b="1" dirty="0" smtClean="0"/>
              <a:t>6.Грабли</a:t>
            </a:r>
          </a:p>
          <a:p>
            <a:r>
              <a:rPr lang="ru-RU" sz="2400" b="1" dirty="0" smtClean="0"/>
              <a:t>7.Фартуки</a:t>
            </a:r>
          </a:p>
          <a:p>
            <a:r>
              <a:rPr lang="ru-RU" sz="2400" b="1" dirty="0" smtClean="0"/>
              <a:t>8.Лейки</a:t>
            </a:r>
          </a:p>
          <a:p>
            <a:r>
              <a:rPr lang="ru-RU" sz="2400" b="1" dirty="0" smtClean="0"/>
              <a:t>9.Пульверизатор</a:t>
            </a:r>
          </a:p>
          <a:p>
            <a:endParaRPr lang="ru-RU" sz="14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3770</TotalTime>
  <Words>544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ПАСПОРТ УГОЛКА ПРИРОДЫ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УГОЛКА ПРИРОДЫ</dc:title>
  <dc:creator>Пользователь</dc:creator>
  <cp:lastModifiedBy>Пользователь</cp:lastModifiedBy>
  <cp:revision>145</cp:revision>
  <dcterms:created xsi:type="dcterms:W3CDTF">2021-11-09T05:47:00Z</dcterms:created>
  <dcterms:modified xsi:type="dcterms:W3CDTF">2022-01-25T10:17:08Z</dcterms:modified>
</cp:coreProperties>
</file>